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diagrams/data3.xml" ContentType="application/vnd.openxmlformats-officedocument.drawingml.diagramData+xml"/>
  <Override PartName="/ppt/diagrams/data2.xml" ContentType="application/vnd.openxmlformats-officedocument.drawingml.diagramData+xml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quickStyle1.xml" ContentType="application/vnd.openxmlformats-officedocument.drawingml.diagramStyle+xml"/>
  <Override PartName="/ppt/diagrams/colors2.xml" ContentType="application/vnd.openxmlformats-officedocument.drawingml.diagramColors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theme/theme1.xml" ContentType="application/vnd.openxmlformats-officedocument.theme+xml"/>
  <Override PartName="/ppt/diagrams/layout1.xml" ContentType="application/vnd.openxmlformats-officedocument.drawingml.diagramLayout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94631"/>
  </p:normalViewPr>
  <p:slideViewPr>
    <p:cSldViewPr snapToGrid="0" snapToObjects="1">
      <p:cViewPr varScale="1">
        <p:scale>
          <a:sx n="87" d="100"/>
          <a:sy n="87" d="100"/>
        </p:scale>
        <p:origin x="1056" y="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E583F6-B014-4DBB-8C1D-F44C94EBF40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C84ED88-4240-436D-9D4C-AB975B29E2A8}">
      <dgm:prSet/>
      <dgm:spPr/>
      <dgm:t>
        <a:bodyPr/>
        <a:lstStyle/>
        <a:p>
          <a:r>
            <a:rPr lang="en-US"/>
            <a:t>~/Documents/PythonProjects/ – Ideal for custom scripts and organized work</a:t>
          </a:r>
        </a:p>
      </dgm:t>
    </dgm:pt>
    <dgm:pt modelId="{A9CC1B9D-EFBB-410B-847C-2FC5A42F9C67}" type="parTrans" cxnId="{B4835E50-E376-410F-B122-AB55C923BFB9}">
      <dgm:prSet/>
      <dgm:spPr/>
      <dgm:t>
        <a:bodyPr/>
        <a:lstStyle/>
        <a:p>
          <a:endParaRPr lang="en-US"/>
        </a:p>
      </dgm:t>
    </dgm:pt>
    <dgm:pt modelId="{CA2A1BA1-FB46-43EA-87D8-091BB1992B5E}" type="sibTrans" cxnId="{B4835E50-E376-410F-B122-AB55C923BFB9}">
      <dgm:prSet/>
      <dgm:spPr/>
      <dgm:t>
        <a:bodyPr/>
        <a:lstStyle/>
        <a:p>
          <a:endParaRPr lang="en-US"/>
        </a:p>
      </dgm:t>
    </dgm:pt>
    <dgm:pt modelId="{82434616-078C-4FF0-A0ED-6FB9BAFE3505}">
      <dgm:prSet/>
      <dgm:spPr/>
      <dgm:t>
        <a:bodyPr/>
        <a:lstStyle/>
        <a:p>
          <a:r>
            <a:rPr lang="en-US"/>
            <a:t>~/Downloads/ – OK for temporary testing</a:t>
          </a:r>
        </a:p>
      </dgm:t>
    </dgm:pt>
    <dgm:pt modelId="{6E6F3574-8644-4266-88FE-0688EDB4803E}" type="parTrans" cxnId="{A9B40261-B163-4296-A977-7FEF3A3B1F2E}">
      <dgm:prSet/>
      <dgm:spPr/>
      <dgm:t>
        <a:bodyPr/>
        <a:lstStyle/>
        <a:p>
          <a:endParaRPr lang="en-US"/>
        </a:p>
      </dgm:t>
    </dgm:pt>
    <dgm:pt modelId="{35A62BE8-8229-43AA-9324-BC9A7A097D56}" type="sibTrans" cxnId="{A9B40261-B163-4296-A977-7FEF3A3B1F2E}">
      <dgm:prSet/>
      <dgm:spPr/>
      <dgm:t>
        <a:bodyPr/>
        <a:lstStyle/>
        <a:p>
          <a:endParaRPr lang="en-US"/>
        </a:p>
      </dgm:t>
    </dgm:pt>
    <dgm:pt modelId="{B509A811-694C-4F60-895C-2B9F37607AE2}">
      <dgm:prSet/>
      <dgm:spPr/>
      <dgm:t>
        <a:bodyPr/>
        <a:lstStyle/>
        <a:p>
          <a:r>
            <a:rPr lang="en-US"/>
            <a:t>~/Desktop/ – Quick experiments, can get cluttered</a:t>
          </a:r>
        </a:p>
      </dgm:t>
    </dgm:pt>
    <dgm:pt modelId="{FB9250F6-3D74-45E2-BD3F-135A122F881E}" type="parTrans" cxnId="{F1C21156-F9E2-4A3E-AC43-490B52A6A076}">
      <dgm:prSet/>
      <dgm:spPr/>
      <dgm:t>
        <a:bodyPr/>
        <a:lstStyle/>
        <a:p>
          <a:endParaRPr lang="en-US"/>
        </a:p>
      </dgm:t>
    </dgm:pt>
    <dgm:pt modelId="{E3EC6ED4-3843-49B9-8184-479E3E32CE4A}" type="sibTrans" cxnId="{F1C21156-F9E2-4A3E-AC43-490B52A6A076}">
      <dgm:prSet/>
      <dgm:spPr/>
      <dgm:t>
        <a:bodyPr/>
        <a:lstStyle/>
        <a:p>
          <a:endParaRPr lang="en-US"/>
        </a:p>
      </dgm:t>
    </dgm:pt>
    <dgm:pt modelId="{41C97979-C7DF-4548-B1F7-93EE13A6FFA2}">
      <dgm:prSet/>
      <dgm:spPr/>
      <dgm:t>
        <a:bodyPr/>
        <a:lstStyle/>
        <a:p>
          <a:r>
            <a:rPr lang="en-US"/>
            <a:t>~/Notebooks/ or ~/Jupyter/ – Clean, focused notebook workspace</a:t>
          </a:r>
        </a:p>
      </dgm:t>
    </dgm:pt>
    <dgm:pt modelId="{3D350D0E-5240-4528-A16F-B5777065D2B0}" type="parTrans" cxnId="{5F54CA78-CD86-4991-8A26-D3E5057AE555}">
      <dgm:prSet/>
      <dgm:spPr/>
      <dgm:t>
        <a:bodyPr/>
        <a:lstStyle/>
        <a:p>
          <a:endParaRPr lang="en-US"/>
        </a:p>
      </dgm:t>
    </dgm:pt>
    <dgm:pt modelId="{9D0ED8DC-DBFE-4834-8C50-2AC65A20D5BA}" type="sibTrans" cxnId="{5F54CA78-CD86-4991-8A26-D3E5057AE555}">
      <dgm:prSet/>
      <dgm:spPr/>
      <dgm:t>
        <a:bodyPr/>
        <a:lstStyle/>
        <a:p>
          <a:endParaRPr lang="en-US"/>
        </a:p>
      </dgm:t>
    </dgm:pt>
    <dgm:pt modelId="{77225A04-3257-4B99-AC67-D704854DDD4C}">
      <dgm:prSet/>
      <dgm:spPr/>
      <dgm:t>
        <a:bodyPr/>
        <a:lstStyle/>
        <a:p>
          <a:r>
            <a:rPr lang="en-US"/>
            <a:t>~/ – Your home directory (safe, but keep it tidy)</a:t>
          </a:r>
        </a:p>
      </dgm:t>
    </dgm:pt>
    <dgm:pt modelId="{AD26345E-F0D8-450C-8710-B7B995C037FE}" type="parTrans" cxnId="{5A105833-A99F-4AF7-B8BC-F7B24555F333}">
      <dgm:prSet/>
      <dgm:spPr/>
      <dgm:t>
        <a:bodyPr/>
        <a:lstStyle/>
        <a:p>
          <a:endParaRPr lang="en-US"/>
        </a:p>
      </dgm:t>
    </dgm:pt>
    <dgm:pt modelId="{79245E97-56B3-45C7-909C-318199DB7994}" type="sibTrans" cxnId="{5A105833-A99F-4AF7-B8BC-F7B24555F333}">
      <dgm:prSet/>
      <dgm:spPr/>
      <dgm:t>
        <a:bodyPr/>
        <a:lstStyle/>
        <a:p>
          <a:endParaRPr lang="en-US"/>
        </a:p>
      </dgm:t>
    </dgm:pt>
    <dgm:pt modelId="{2B0D8397-B411-4B8B-B979-AA99F09E646C}" type="pres">
      <dgm:prSet presAssocID="{A7E583F6-B014-4DBB-8C1D-F44C94EBF408}" presName="root" presStyleCnt="0">
        <dgm:presLayoutVars>
          <dgm:dir/>
          <dgm:resizeHandles val="exact"/>
        </dgm:presLayoutVars>
      </dgm:prSet>
      <dgm:spPr/>
    </dgm:pt>
    <dgm:pt modelId="{DE710148-558B-4092-8697-7F82FF2664ED}" type="pres">
      <dgm:prSet presAssocID="{1C84ED88-4240-436D-9D4C-AB975B29E2A8}" presName="compNode" presStyleCnt="0"/>
      <dgm:spPr/>
    </dgm:pt>
    <dgm:pt modelId="{F0C1B4F2-FB51-4B25-AFA6-B8DB34096EA9}" type="pres">
      <dgm:prSet presAssocID="{1C84ED88-4240-436D-9D4C-AB975B29E2A8}" presName="bgRect" presStyleLbl="bgShp" presStyleIdx="0" presStyleCnt="5"/>
      <dgm:spPr/>
    </dgm:pt>
    <dgm:pt modelId="{AD171B34-ED58-43CC-8701-0809B153BEC7}" type="pres">
      <dgm:prSet presAssocID="{1C84ED88-4240-436D-9D4C-AB975B29E2A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27742BA-075D-4AD1-AB95-A7D82267936D}" type="pres">
      <dgm:prSet presAssocID="{1C84ED88-4240-436D-9D4C-AB975B29E2A8}" presName="spaceRect" presStyleCnt="0"/>
      <dgm:spPr/>
    </dgm:pt>
    <dgm:pt modelId="{C0FCC613-05E4-4737-8526-A9416153926F}" type="pres">
      <dgm:prSet presAssocID="{1C84ED88-4240-436D-9D4C-AB975B29E2A8}" presName="parTx" presStyleLbl="revTx" presStyleIdx="0" presStyleCnt="5">
        <dgm:presLayoutVars>
          <dgm:chMax val="0"/>
          <dgm:chPref val="0"/>
        </dgm:presLayoutVars>
      </dgm:prSet>
      <dgm:spPr/>
    </dgm:pt>
    <dgm:pt modelId="{C008DAD9-0208-4FAD-939D-501902A9C20F}" type="pres">
      <dgm:prSet presAssocID="{CA2A1BA1-FB46-43EA-87D8-091BB1992B5E}" presName="sibTrans" presStyleCnt="0"/>
      <dgm:spPr/>
    </dgm:pt>
    <dgm:pt modelId="{72309F10-22AD-4ADF-B673-3770339562E3}" type="pres">
      <dgm:prSet presAssocID="{82434616-078C-4FF0-A0ED-6FB9BAFE3505}" presName="compNode" presStyleCnt="0"/>
      <dgm:spPr/>
    </dgm:pt>
    <dgm:pt modelId="{5368997D-8CA0-453C-98B1-8B9C4F84D921}" type="pres">
      <dgm:prSet presAssocID="{82434616-078C-4FF0-A0ED-6FB9BAFE3505}" presName="bgRect" presStyleLbl="bgShp" presStyleIdx="1" presStyleCnt="5"/>
      <dgm:spPr/>
    </dgm:pt>
    <dgm:pt modelId="{86C4A263-A415-4EF7-9985-36ECFEB82169}" type="pres">
      <dgm:prSet presAssocID="{82434616-078C-4FF0-A0ED-6FB9BAFE350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2EDE9795-CB45-4AF4-B74B-77B7F78E0C7C}" type="pres">
      <dgm:prSet presAssocID="{82434616-078C-4FF0-A0ED-6FB9BAFE3505}" presName="spaceRect" presStyleCnt="0"/>
      <dgm:spPr/>
    </dgm:pt>
    <dgm:pt modelId="{49958612-BD7D-4CA4-941E-CB906FBDB9E9}" type="pres">
      <dgm:prSet presAssocID="{82434616-078C-4FF0-A0ED-6FB9BAFE3505}" presName="parTx" presStyleLbl="revTx" presStyleIdx="1" presStyleCnt="5">
        <dgm:presLayoutVars>
          <dgm:chMax val="0"/>
          <dgm:chPref val="0"/>
        </dgm:presLayoutVars>
      </dgm:prSet>
      <dgm:spPr/>
    </dgm:pt>
    <dgm:pt modelId="{D368EC2B-7DAD-47A5-BED1-489C23F4F8FE}" type="pres">
      <dgm:prSet presAssocID="{35A62BE8-8229-43AA-9324-BC9A7A097D56}" presName="sibTrans" presStyleCnt="0"/>
      <dgm:spPr/>
    </dgm:pt>
    <dgm:pt modelId="{AD284DDB-CFC8-4F4D-A6FA-10E193FF05AA}" type="pres">
      <dgm:prSet presAssocID="{B509A811-694C-4F60-895C-2B9F37607AE2}" presName="compNode" presStyleCnt="0"/>
      <dgm:spPr/>
    </dgm:pt>
    <dgm:pt modelId="{B0C236B9-E525-4A48-989A-DD95E4634C90}" type="pres">
      <dgm:prSet presAssocID="{B509A811-694C-4F60-895C-2B9F37607AE2}" presName="bgRect" presStyleLbl="bgShp" presStyleIdx="2" presStyleCnt="5"/>
      <dgm:spPr/>
    </dgm:pt>
    <dgm:pt modelId="{BD6926C6-345B-4287-9336-106DF62A54D2}" type="pres">
      <dgm:prSet presAssocID="{B509A811-694C-4F60-895C-2B9F37607AE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428698A1-C287-4EEC-8906-E8B7744404D5}" type="pres">
      <dgm:prSet presAssocID="{B509A811-694C-4F60-895C-2B9F37607AE2}" presName="spaceRect" presStyleCnt="0"/>
      <dgm:spPr/>
    </dgm:pt>
    <dgm:pt modelId="{BB455223-6C3B-45CE-9C62-D25D5B787621}" type="pres">
      <dgm:prSet presAssocID="{B509A811-694C-4F60-895C-2B9F37607AE2}" presName="parTx" presStyleLbl="revTx" presStyleIdx="2" presStyleCnt="5">
        <dgm:presLayoutVars>
          <dgm:chMax val="0"/>
          <dgm:chPref val="0"/>
        </dgm:presLayoutVars>
      </dgm:prSet>
      <dgm:spPr/>
    </dgm:pt>
    <dgm:pt modelId="{9E4A95A8-3449-407A-9FCA-605A8E9E637D}" type="pres">
      <dgm:prSet presAssocID="{E3EC6ED4-3843-49B9-8184-479E3E32CE4A}" presName="sibTrans" presStyleCnt="0"/>
      <dgm:spPr/>
    </dgm:pt>
    <dgm:pt modelId="{16903E41-1CC2-4A7F-89AB-7462DB7B58D6}" type="pres">
      <dgm:prSet presAssocID="{41C97979-C7DF-4548-B1F7-93EE13A6FFA2}" presName="compNode" presStyleCnt="0"/>
      <dgm:spPr/>
    </dgm:pt>
    <dgm:pt modelId="{99ACE534-AA0F-4BF3-8B8D-220FF42917AD}" type="pres">
      <dgm:prSet presAssocID="{41C97979-C7DF-4548-B1F7-93EE13A6FFA2}" presName="bgRect" presStyleLbl="bgShp" presStyleIdx="3" presStyleCnt="5"/>
      <dgm:spPr/>
    </dgm:pt>
    <dgm:pt modelId="{36B870B2-DD09-471F-8457-FAD62CE05889}" type="pres">
      <dgm:prSet presAssocID="{41C97979-C7DF-4548-B1F7-93EE13A6FFA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11991ECF-8DB4-4AAA-996B-0ECDD60469D2}" type="pres">
      <dgm:prSet presAssocID="{41C97979-C7DF-4548-B1F7-93EE13A6FFA2}" presName="spaceRect" presStyleCnt="0"/>
      <dgm:spPr/>
    </dgm:pt>
    <dgm:pt modelId="{C50D80B3-3F9B-486E-B1BD-AC07B7E4FFA2}" type="pres">
      <dgm:prSet presAssocID="{41C97979-C7DF-4548-B1F7-93EE13A6FFA2}" presName="parTx" presStyleLbl="revTx" presStyleIdx="3" presStyleCnt="5">
        <dgm:presLayoutVars>
          <dgm:chMax val="0"/>
          <dgm:chPref val="0"/>
        </dgm:presLayoutVars>
      </dgm:prSet>
      <dgm:spPr/>
    </dgm:pt>
    <dgm:pt modelId="{EA7E5763-B0B7-492A-B52F-8C5A7443FF94}" type="pres">
      <dgm:prSet presAssocID="{9D0ED8DC-DBFE-4834-8C50-2AC65A20D5BA}" presName="sibTrans" presStyleCnt="0"/>
      <dgm:spPr/>
    </dgm:pt>
    <dgm:pt modelId="{EFEC2F49-B4B8-4B8E-B0D6-B0F3187618E0}" type="pres">
      <dgm:prSet presAssocID="{77225A04-3257-4B99-AC67-D704854DDD4C}" presName="compNode" presStyleCnt="0"/>
      <dgm:spPr/>
    </dgm:pt>
    <dgm:pt modelId="{87D122C0-D51D-458C-AC6B-05B22C7B595C}" type="pres">
      <dgm:prSet presAssocID="{77225A04-3257-4B99-AC67-D704854DDD4C}" presName="bgRect" presStyleLbl="bgShp" presStyleIdx="4" presStyleCnt="5"/>
      <dgm:spPr/>
    </dgm:pt>
    <dgm:pt modelId="{8A8D5778-7624-4FDE-A508-EBB369B55E7E}" type="pres">
      <dgm:prSet presAssocID="{77225A04-3257-4B99-AC67-D704854DDD4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4BBDA93A-56F8-4035-81B6-464E7F3CAEE1}" type="pres">
      <dgm:prSet presAssocID="{77225A04-3257-4B99-AC67-D704854DDD4C}" presName="spaceRect" presStyleCnt="0"/>
      <dgm:spPr/>
    </dgm:pt>
    <dgm:pt modelId="{C1E0266D-E004-438E-85D4-9AC57E844F1D}" type="pres">
      <dgm:prSet presAssocID="{77225A04-3257-4B99-AC67-D704854DDD4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13C9B23-09E8-48F7-9B16-021E70A20E96}" type="presOf" srcId="{41C97979-C7DF-4548-B1F7-93EE13A6FFA2}" destId="{C50D80B3-3F9B-486E-B1BD-AC07B7E4FFA2}" srcOrd="0" destOrd="0" presId="urn:microsoft.com/office/officeart/2018/2/layout/IconVerticalSolidList"/>
    <dgm:cxn modelId="{5A105833-A99F-4AF7-B8BC-F7B24555F333}" srcId="{A7E583F6-B014-4DBB-8C1D-F44C94EBF408}" destId="{77225A04-3257-4B99-AC67-D704854DDD4C}" srcOrd="4" destOrd="0" parTransId="{AD26345E-F0D8-450C-8710-B7B995C037FE}" sibTransId="{79245E97-56B3-45C7-909C-318199DB7994}"/>
    <dgm:cxn modelId="{B4835E50-E376-410F-B122-AB55C923BFB9}" srcId="{A7E583F6-B014-4DBB-8C1D-F44C94EBF408}" destId="{1C84ED88-4240-436D-9D4C-AB975B29E2A8}" srcOrd="0" destOrd="0" parTransId="{A9CC1B9D-EFBB-410B-847C-2FC5A42F9C67}" sibTransId="{CA2A1BA1-FB46-43EA-87D8-091BB1992B5E}"/>
    <dgm:cxn modelId="{F1C21156-F9E2-4A3E-AC43-490B52A6A076}" srcId="{A7E583F6-B014-4DBB-8C1D-F44C94EBF408}" destId="{B509A811-694C-4F60-895C-2B9F37607AE2}" srcOrd="2" destOrd="0" parTransId="{FB9250F6-3D74-45E2-BD3F-135A122F881E}" sibTransId="{E3EC6ED4-3843-49B9-8184-479E3E32CE4A}"/>
    <dgm:cxn modelId="{A9B40261-B163-4296-A977-7FEF3A3B1F2E}" srcId="{A7E583F6-B014-4DBB-8C1D-F44C94EBF408}" destId="{82434616-078C-4FF0-A0ED-6FB9BAFE3505}" srcOrd="1" destOrd="0" parTransId="{6E6F3574-8644-4266-88FE-0688EDB4803E}" sibTransId="{35A62BE8-8229-43AA-9324-BC9A7A097D56}"/>
    <dgm:cxn modelId="{4E7D5D75-BB82-44EA-B3C1-7E2085853E34}" type="presOf" srcId="{A7E583F6-B014-4DBB-8C1D-F44C94EBF408}" destId="{2B0D8397-B411-4B8B-B979-AA99F09E646C}" srcOrd="0" destOrd="0" presId="urn:microsoft.com/office/officeart/2018/2/layout/IconVerticalSolidList"/>
    <dgm:cxn modelId="{5F54CA78-CD86-4991-8A26-D3E5057AE555}" srcId="{A7E583F6-B014-4DBB-8C1D-F44C94EBF408}" destId="{41C97979-C7DF-4548-B1F7-93EE13A6FFA2}" srcOrd="3" destOrd="0" parTransId="{3D350D0E-5240-4528-A16F-B5777065D2B0}" sibTransId="{9D0ED8DC-DBFE-4834-8C50-2AC65A20D5BA}"/>
    <dgm:cxn modelId="{1C9A52A9-F4FD-4B13-AB55-44CCD1CAF881}" type="presOf" srcId="{77225A04-3257-4B99-AC67-D704854DDD4C}" destId="{C1E0266D-E004-438E-85D4-9AC57E844F1D}" srcOrd="0" destOrd="0" presId="urn:microsoft.com/office/officeart/2018/2/layout/IconVerticalSolidList"/>
    <dgm:cxn modelId="{184713AD-A90E-4ECC-AFBC-0922D2534724}" type="presOf" srcId="{B509A811-694C-4F60-895C-2B9F37607AE2}" destId="{BB455223-6C3B-45CE-9C62-D25D5B787621}" srcOrd="0" destOrd="0" presId="urn:microsoft.com/office/officeart/2018/2/layout/IconVerticalSolidList"/>
    <dgm:cxn modelId="{88CD83B9-5334-4928-B91F-040EF4A3D6CA}" type="presOf" srcId="{1C84ED88-4240-436D-9D4C-AB975B29E2A8}" destId="{C0FCC613-05E4-4737-8526-A9416153926F}" srcOrd="0" destOrd="0" presId="urn:microsoft.com/office/officeart/2018/2/layout/IconVerticalSolidList"/>
    <dgm:cxn modelId="{9AD450EC-6CC4-4803-8DF7-FBBC5587EFA1}" type="presOf" srcId="{82434616-078C-4FF0-A0ED-6FB9BAFE3505}" destId="{49958612-BD7D-4CA4-941E-CB906FBDB9E9}" srcOrd="0" destOrd="0" presId="urn:microsoft.com/office/officeart/2018/2/layout/IconVerticalSolidList"/>
    <dgm:cxn modelId="{87036387-B807-4544-8FCE-E996061AF49B}" type="presParOf" srcId="{2B0D8397-B411-4B8B-B979-AA99F09E646C}" destId="{DE710148-558B-4092-8697-7F82FF2664ED}" srcOrd="0" destOrd="0" presId="urn:microsoft.com/office/officeart/2018/2/layout/IconVerticalSolidList"/>
    <dgm:cxn modelId="{8C703532-0651-42BA-A4E3-D6915F59D94E}" type="presParOf" srcId="{DE710148-558B-4092-8697-7F82FF2664ED}" destId="{F0C1B4F2-FB51-4B25-AFA6-B8DB34096EA9}" srcOrd="0" destOrd="0" presId="urn:microsoft.com/office/officeart/2018/2/layout/IconVerticalSolidList"/>
    <dgm:cxn modelId="{719470E7-BDB4-4BAD-B53F-46FD976A8F34}" type="presParOf" srcId="{DE710148-558B-4092-8697-7F82FF2664ED}" destId="{AD171B34-ED58-43CC-8701-0809B153BEC7}" srcOrd="1" destOrd="0" presId="urn:microsoft.com/office/officeart/2018/2/layout/IconVerticalSolidList"/>
    <dgm:cxn modelId="{B23235E4-356F-4DF2-9553-C40B8ECCD13F}" type="presParOf" srcId="{DE710148-558B-4092-8697-7F82FF2664ED}" destId="{927742BA-075D-4AD1-AB95-A7D82267936D}" srcOrd="2" destOrd="0" presId="urn:microsoft.com/office/officeart/2018/2/layout/IconVerticalSolidList"/>
    <dgm:cxn modelId="{04D5093F-7457-4A27-BA63-7348F0C4ED0A}" type="presParOf" srcId="{DE710148-558B-4092-8697-7F82FF2664ED}" destId="{C0FCC613-05E4-4737-8526-A9416153926F}" srcOrd="3" destOrd="0" presId="urn:microsoft.com/office/officeart/2018/2/layout/IconVerticalSolidList"/>
    <dgm:cxn modelId="{67A1D47D-6416-43C9-A010-1D4AEAE747A1}" type="presParOf" srcId="{2B0D8397-B411-4B8B-B979-AA99F09E646C}" destId="{C008DAD9-0208-4FAD-939D-501902A9C20F}" srcOrd="1" destOrd="0" presId="urn:microsoft.com/office/officeart/2018/2/layout/IconVerticalSolidList"/>
    <dgm:cxn modelId="{DCD95CDD-B73E-44F4-BE13-51DCE7B1C737}" type="presParOf" srcId="{2B0D8397-B411-4B8B-B979-AA99F09E646C}" destId="{72309F10-22AD-4ADF-B673-3770339562E3}" srcOrd="2" destOrd="0" presId="urn:microsoft.com/office/officeart/2018/2/layout/IconVerticalSolidList"/>
    <dgm:cxn modelId="{F610BE3F-DD86-408B-B0AA-1284931F6FDD}" type="presParOf" srcId="{72309F10-22AD-4ADF-B673-3770339562E3}" destId="{5368997D-8CA0-453C-98B1-8B9C4F84D921}" srcOrd="0" destOrd="0" presId="urn:microsoft.com/office/officeart/2018/2/layout/IconVerticalSolidList"/>
    <dgm:cxn modelId="{B850000B-AE89-47C0-8432-AEE91B6766A3}" type="presParOf" srcId="{72309F10-22AD-4ADF-B673-3770339562E3}" destId="{86C4A263-A415-4EF7-9985-36ECFEB82169}" srcOrd="1" destOrd="0" presId="urn:microsoft.com/office/officeart/2018/2/layout/IconVerticalSolidList"/>
    <dgm:cxn modelId="{1D1816F2-0B3F-4477-B813-0A70BD6E93FB}" type="presParOf" srcId="{72309F10-22AD-4ADF-B673-3770339562E3}" destId="{2EDE9795-CB45-4AF4-B74B-77B7F78E0C7C}" srcOrd="2" destOrd="0" presId="urn:microsoft.com/office/officeart/2018/2/layout/IconVerticalSolidList"/>
    <dgm:cxn modelId="{9E9CBE39-4934-4719-896F-8517B6889F47}" type="presParOf" srcId="{72309F10-22AD-4ADF-B673-3770339562E3}" destId="{49958612-BD7D-4CA4-941E-CB906FBDB9E9}" srcOrd="3" destOrd="0" presId="urn:microsoft.com/office/officeart/2018/2/layout/IconVerticalSolidList"/>
    <dgm:cxn modelId="{837FB315-B329-4D49-94D1-C58B6CC8CAFA}" type="presParOf" srcId="{2B0D8397-B411-4B8B-B979-AA99F09E646C}" destId="{D368EC2B-7DAD-47A5-BED1-489C23F4F8FE}" srcOrd="3" destOrd="0" presId="urn:microsoft.com/office/officeart/2018/2/layout/IconVerticalSolidList"/>
    <dgm:cxn modelId="{AA2B5BE7-F8B5-4B0D-B45A-0065B0764519}" type="presParOf" srcId="{2B0D8397-B411-4B8B-B979-AA99F09E646C}" destId="{AD284DDB-CFC8-4F4D-A6FA-10E193FF05AA}" srcOrd="4" destOrd="0" presId="urn:microsoft.com/office/officeart/2018/2/layout/IconVerticalSolidList"/>
    <dgm:cxn modelId="{22D2B4B2-3698-4BFE-97D0-05A1BBBFFE32}" type="presParOf" srcId="{AD284DDB-CFC8-4F4D-A6FA-10E193FF05AA}" destId="{B0C236B9-E525-4A48-989A-DD95E4634C90}" srcOrd="0" destOrd="0" presId="urn:microsoft.com/office/officeart/2018/2/layout/IconVerticalSolidList"/>
    <dgm:cxn modelId="{0A4F9AE1-0A56-486A-AC4C-FE3F6D9CAFAA}" type="presParOf" srcId="{AD284DDB-CFC8-4F4D-A6FA-10E193FF05AA}" destId="{BD6926C6-345B-4287-9336-106DF62A54D2}" srcOrd="1" destOrd="0" presId="urn:microsoft.com/office/officeart/2018/2/layout/IconVerticalSolidList"/>
    <dgm:cxn modelId="{502B8243-7A14-4589-B0DB-31E458B97530}" type="presParOf" srcId="{AD284DDB-CFC8-4F4D-A6FA-10E193FF05AA}" destId="{428698A1-C287-4EEC-8906-E8B7744404D5}" srcOrd="2" destOrd="0" presId="urn:microsoft.com/office/officeart/2018/2/layout/IconVerticalSolidList"/>
    <dgm:cxn modelId="{DBAC31EB-0D31-4456-BDD9-2DA885E81F75}" type="presParOf" srcId="{AD284DDB-CFC8-4F4D-A6FA-10E193FF05AA}" destId="{BB455223-6C3B-45CE-9C62-D25D5B787621}" srcOrd="3" destOrd="0" presId="urn:microsoft.com/office/officeart/2018/2/layout/IconVerticalSolidList"/>
    <dgm:cxn modelId="{1882747D-127D-4C8E-B31E-1448411C7FB8}" type="presParOf" srcId="{2B0D8397-B411-4B8B-B979-AA99F09E646C}" destId="{9E4A95A8-3449-407A-9FCA-605A8E9E637D}" srcOrd="5" destOrd="0" presId="urn:microsoft.com/office/officeart/2018/2/layout/IconVerticalSolidList"/>
    <dgm:cxn modelId="{8847DA70-BC86-4326-9EC8-3FC0214DBAD7}" type="presParOf" srcId="{2B0D8397-B411-4B8B-B979-AA99F09E646C}" destId="{16903E41-1CC2-4A7F-89AB-7462DB7B58D6}" srcOrd="6" destOrd="0" presId="urn:microsoft.com/office/officeart/2018/2/layout/IconVerticalSolidList"/>
    <dgm:cxn modelId="{06446914-7011-4B84-B495-364BC10232A0}" type="presParOf" srcId="{16903E41-1CC2-4A7F-89AB-7462DB7B58D6}" destId="{99ACE534-AA0F-4BF3-8B8D-220FF42917AD}" srcOrd="0" destOrd="0" presId="urn:microsoft.com/office/officeart/2018/2/layout/IconVerticalSolidList"/>
    <dgm:cxn modelId="{E11FA898-D047-4D38-A168-32985A2E9644}" type="presParOf" srcId="{16903E41-1CC2-4A7F-89AB-7462DB7B58D6}" destId="{36B870B2-DD09-471F-8457-FAD62CE05889}" srcOrd="1" destOrd="0" presId="urn:microsoft.com/office/officeart/2018/2/layout/IconVerticalSolidList"/>
    <dgm:cxn modelId="{2B118AAA-6CB7-4A8A-B83C-F4CB080D7188}" type="presParOf" srcId="{16903E41-1CC2-4A7F-89AB-7462DB7B58D6}" destId="{11991ECF-8DB4-4AAA-996B-0ECDD60469D2}" srcOrd="2" destOrd="0" presId="urn:microsoft.com/office/officeart/2018/2/layout/IconVerticalSolidList"/>
    <dgm:cxn modelId="{DBB1ACDE-2678-4257-9797-5159CEDA99EB}" type="presParOf" srcId="{16903E41-1CC2-4A7F-89AB-7462DB7B58D6}" destId="{C50D80B3-3F9B-486E-B1BD-AC07B7E4FFA2}" srcOrd="3" destOrd="0" presId="urn:microsoft.com/office/officeart/2018/2/layout/IconVerticalSolidList"/>
    <dgm:cxn modelId="{9D9BF296-BA5D-4CD7-A8BC-7EF1C7F740FB}" type="presParOf" srcId="{2B0D8397-B411-4B8B-B979-AA99F09E646C}" destId="{EA7E5763-B0B7-492A-B52F-8C5A7443FF94}" srcOrd="7" destOrd="0" presId="urn:microsoft.com/office/officeart/2018/2/layout/IconVerticalSolidList"/>
    <dgm:cxn modelId="{BA831DB4-F07D-4907-AB51-53305BFA5449}" type="presParOf" srcId="{2B0D8397-B411-4B8B-B979-AA99F09E646C}" destId="{EFEC2F49-B4B8-4B8E-B0D6-B0F3187618E0}" srcOrd="8" destOrd="0" presId="urn:microsoft.com/office/officeart/2018/2/layout/IconVerticalSolidList"/>
    <dgm:cxn modelId="{F6ED235D-CEEC-4276-9F34-BD8D4D2B32CB}" type="presParOf" srcId="{EFEC2F49-B4B8-4B8E-B0D6-B0F3187618E0}" destId="{87D122C0-D51D-458C-AC6B-05B22C7B595C}" srcOrd="0" destOrd="0" presId="urn:microsoft.com/office/officeart/2018/2/layout/IconVerticalSolidList"/>
    <dgm:cxn modelId="{33A46089-7F1C-42F3-9279-2124D99C9AC9}" type="presParOf" srcId="{EFEC2F49-B4B8-4B8E-B0D6-B0F3187618E0}" destId="{8A8D5778-7624-4FDE-A508-EBB369B55E7E}" srcOrd="1" destOrd="0" presId="urn:microsoft.com/office/officeart/2018/2/layout/IconVerticalSolidList"/>
    <dgm:cxn modelId="{6AA603E0-ACB6-4331-80A4-AE0A3F23C9F3}" type="presParOf" srcId="{EFEC2F49-B4B8-4B8E-B0D6-B0F3187618E0}" destId="{4BBDA93A-56F8-4035-81B6-464E7F3CAEE1}" srcOrd="2" destOrd="0" presId="urn:microsoft.com/office/officeart/2018/2/layout/IconVerticalSolidList"/>
    <dgm:cxn modelId="{63534DB2-661A-499A-925C-8E69BD355A5B}" type="presParOf" srcId="{EFEC2F49-B4B8-4B8E-B0D6-B0F3187618E0}" destId="{C1E0266D-E004-438E-85D4-9AC57E844F1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6E8EFB-CCFA-44EE-AA59-62A9636ACD3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15E49D0-5652-470F-949F-CEF1B7A49EC8}">
      <dgm:prSet/>
      <dgm:spPr/>
      <dgm:t>
        <a:bodyPr/>
        <a:lstStyle/>
        <a:p>
          <a:r>
            <a:rPr lang="en-US"/>
            <a:t>/opt/homebrew/... or /Library/Frameworks/... – System directories with no write access</a:t>
          </a:r>
        </a:p>
      </dgm:t>
    </dgm:pt>
    <dgm:pt modelId="{82049D91-1676-418F-A57F-A640065D8FC2}" type="parTrans" cxnId="{27A362D9-2FAE-4645-A237-C525FF253782}">
      <dgm:prSet/>
      <dgm:spPr/>
      <dgm:t>
        <a:bodyPr/>
        <a:lstStyle/>
        <a:p>
          <a:endParaRPr lang="en-US"/>
        </a:p>
      </dgm:t>
    </dgm:pt>
    <dgm:pt modelId="{867DEE6F-8F35-4552-AAF6-1DFB3598DA5C}" type="sibTrans" cxnId="{27A362D9-2FAE-4645-A237-C525FF253782}">
      <dgm:prSet/>
      <dgm:spPr/>
      <dgm:t>
        <a:bodyPr/>
        <a:lstStyle/>
        <a:p>
          <a:endParaRPr lang="en-US"/>
        </a:p>
      </dgm:t>
    </dgm:pt>
    <dgm:pt modelId="{EBFF8243-72FB-4972-8720-11448FB73912}">
      <dgm:prSet/>
      <dgm:spPr/>
      <dgm:t>
        <a:bodyPr/>
        <a:lstStyle/>
        <a:p>
          <a:r>
            <a:rPr lang="en-US"/>
            <a:t>~/anaconda3/envs/... – For environments only, not notebook files</a:t>
          </a:r>
        </a:p>
      </dgm:t>
    </dgm:pt>
    <dgm:pt modelId="{6B79D4BF-539C-4397-8413-D1CB2F56CB78}" type="parTrans" cxnId="{28342459-BA63-4AFB-9C52-95D361F9CEB3}">
      <dgm:prSet/>
      <dgm:spPr/>
      <dgm:t>
        <a:bodyPr/>
        <a:lstStyle/>
        <a:p>
          <a:endParaRPr lang="en-US"/>
        </a:p>
      </dgm:t>
    </dgm:pt>
    <dgm:pt modelId="{AD000025-538B-4EB7-B287-A3A203409A11}" type="sibTrans" cxnId="{28342459-BA63-4AFB-9C52-95D361F9CEB3}">
      <dgm:prSet/>
      <dgm:spPr/>
      <dgm:t>
        <a:bodyPr/>
        <a:lstStyle/>
        <a:p>
          <a:endParaRPr lang="en-US"/>
        </a:p>
      </dgm:t>
    </dgm:pt>
    <dgm:pt modelId="{BB1A1F86-A177-DF4A-A443-32663DB33835}" type="pres">
      <dgm:prSet presAssocID="{386E8EFB-CCFA-44EE-AA59-62A9636ACD3B}" presName="vert0" presStyleCnt="0">
        <dgm:presLayoutVars>
          <dgm:dir/>
          <dgm:animOne val="branch"/>
          <dgm:animLvl val="lvl"/>
        </dgm:presLayoutVars>
      </dgm:prSet>
      <dgm:spPr/>
    </dgm:pt>
    <dgm:pt modelId="{13F72EC4-3274-3A41-9C30-B03801F620F1}" type="pres">
      <dgm:prSet presAssocID="{915E49D0-5652-470F-949F-CEF1B7A49EC8}" presName="thickLine" presStyleLbl="alignNode1" presStyleIdx="0" presStyleCnt="2"/>
      <dgm:spPr/>
    </dgm:pt>
    <dgm:pt modelId="{2968F8A5-C180-6843-89EA-A1E32D2514FD}" type="pres">
      <dgm:prSet presAssocID="{915E49D0-5652-470F-949F-CEF1B7A49EC8}" presName="horz1" presStyleCnt="0"/>
      <dgm:spPr/>
    </dgm:pt>
    <dgm:pt modelId="{45B3B16E-90EE-D249-BD69-8F5FA22E7A4A}" type="pres">
      <dgm:prSet presAssocID="{915E49D0-5652-470F-949F-CEF1B7A49EC8}" presName="tx1" presStyleLbl="revTx" presStyleIdx="0" presStyleCnt="2"/>
      <dgm:spPr/>
    </dgm:pt>
    <dgm:pt modelId="{9F424568-F004-044F-94BD-FE9CD4087D71}" type="pres">
      <dgm:prSet presAssocID="{915E49D0-5652-470F-949F-CEF1B7A49EC8}" presName="vert1" presStyleCnt="0"/>
      <dgm:spPr/>
    </dgm:pt>
    <dgm:pt modelId="{5ABFCAA8-1599-304B-8B4D-65AB8B41F457}" type="pres">
      <dgm:prSet presAssocID="{EBFF8243-72FB-4972-8720-11448FB73912}" presName="thickLine" presStyleLbl="alignNode1" presStyleIdx="1" presStyleCnt="2"/>
      <dgm:spPr/>
    </dgm:pt>
    <dgm:pt modelId="{EC6CA9C4-1730-F54F-BF6A-6595DB83835E}" type="pres">
      <dgm:prSet presAssocID="{EBFF8243-72FB-4972-8720-11448FB73912}" presName="horz1" presStyleCnt="0"/>
      <dgm:spPr/>
    </dgm:pt>
    <dgm:pt modelId="{47DF1124-55E5-3242-8D0B-301102D5FD65}" type="pres">
      <dgm:prSet presAssocID="{EBFF8243-72FB-4972-8720-11448FB73912}" presName="tx1" presStyleLbl="revTx" presStyleIdx="1" presStyleCnt="2"/>
      <dgm:spPr/>
    </dgm:pt>
    <dgm:pt modelId="{A0ED754E-E78B-F540-B4E9-68AAAFA12B4C}" type="pres">
      <dgm:prSet presAssocID="{EBFF8243-72FB-4972-8720-11448FB73912}" presName="vert1" presStyleCnt="0"/>
      <dgm:spPr/>
    </dgm:pt>
  </dgm:ptLst>
  <dgm:cxnLst>
    <dgm:cxn modelId="{3ADDDF36-B4A7-2140-833E-8D464D6FB495}" type="presOf" srcId="{386E8EFB-CCFA-44EE-AA59-62A9636ACD3B}" destId="{BB1A1F86-A177-DF4A-A443-32663DB33835}" srcOrd="0" destOrd="0" presId="urn:microsoft.com/office/officeart/2008/layout/LinedList"/>
    <dgm:cxn modelId="{28342459-BA63-4AFB-9C52-95D361F9CEB3}" srcId="{386E8EFB-CCFA-44EE-AA59-62A9636ACD3B}" destId="{EBFF8243-72FB-4972-8720-11448FB73912}" srcOrd="1" destOrd="0" parTransId="{6B79D4BF-539C-4397-8413-D1CB2F56CB78}" sibTransId="{AD000025-538B-4EB7-B287-A3A203409A11}"/>
    <dgm:cxn modelId="{27A362D9-2FAE-4645-A237-C525FF253782}" srcId="{386E8EFB-CCFA-44EE-AA59-62A9636ACD3B}" destId="{915E49D0-5652-470F-949F-CEF1B7A49EC8}" srcOrd="0" destOrd="0" parTransId="{82049D91-1676-418F-A57F-A640065D8FC2}" sibTransId="{867DEE6F-8F35-4552-AAF6-1DFB3598DA5C}"/>
    <dgm:cxn modelId="{F97C84DF-508D-AF4E-92EC-64599856E7C8}" type="presOf" srcId="{915E49D0-5652-470F-949F-CEF1B7A49EC8}" destId="{45B3B16E-90EE-D249-BD69-8F5FA22E7A4A}" srcOrd="0" destOrd="0" presId="urn:microsoft.com/office/officeart/2008/layout/LinedList"/>
    <dgm:cxn modelId="{F9068DE9-E632-0841-B599-005980FFE8AC}" type="presOf" srcId="{EBFF8243-72FB-4972-8720-11448FB73912}" destId="{47DF1124-55E5-3242-8D0B-301102D5FD65}" srcOrd="0" destOrd="0" presId="urn:microsoft.com/office/officeart/2008/layout/LinedList"/>
    <dgm:cxn modelId="{51F2DA55-3B1D-D449-B6B0-B66F0CF36BE9}" type="presParOf" srcId="{BB1A1F86-A177-DF4A-A443-32663DB33835}" destId="{13F72EC4-3274-3A41-9C30-B03801F620F1}" srcOrd="0" destOrd="0" presId="urn:microsoft.com/office/officeart/2008/layout/LinedList"/>
    <dgm:cxn modelId="{5B704E27-578B-494B-BD18-9C3A53C0BF64}" type="presParOf" srcId="{BB1A1F86-A177-DF4A-A443-32663DB33835}" destId="{2968F8A5-C180-6843-89EA-A1E32D2514FD}" srcOrd="1" destOrd="0" presId="urn:microsoft.com/office/officeart/2008/layout/LinedList"/>
    <dgm:cxn modelId="{4FC6F744-60DB-3140-B8C9-2521316B123B}" type="presParOf" srcId="{2968F8A5-C180-6843-89EA-A1E32D2514FD}" destId="{45B3B16E-90EE-D249-BD69-8F5FA22E7A4A}" srcOrd="0" destOrd="0" presId="urn:microsoft.com/office/officeart/2008/layout/LinedList"/>
    <dgm:cxn modelId="{E34C69EF-A1D2-9841-93DB-6153CD68DD4E}" type="presParOf" srcId="{2968F8A5-C180-6843-89EA-A1E32D2514FD}" destId="{9F424568-F004-044F-94BD-FE9CD4087D71}" srcOrd="1" destOrd="0" presId="urn:microsoft.com/office/officeart/2008/layout/LinedList"/>
    <dgm:cxn modelId="{9051F781-3BC6-5146-97E1-CC3BB39746F3}" type="presParOf" srcId="{BB1A1F86-A177-DF4A-A443-32663DB33835}" destId="{5ABFCAA8-1599-304B-8B4D-65AB8B41F457}" srcOrd="2" destOrd="0" presId="urn:microsoft.com/office/officeart/2008/layout/LinedList"/>
    <dgm:cxn modelId="{87919A84-403C-3E41-B35D-F015096F1F99}" type="presParOf" srcId="{BB1A1F86-A177-DF4A-A443-32663DB33835}" destId="{EC6CA9C4-1730-F54F-BF6A-6595DB83835E}" srcOrd="3" destOrd="0" presId="urn:microsoft.com/office/officeart/2008/layout/LinedList"/>
    <dgm:cxn modelId="{E19F329B-FA9C-4742-B076-149EDC2E608B}" type="presParOf" srcId="{EC6CA9C4-1730-F54F-BF6A-6595DB83835E}" destId="{47DF1124-55E5-3242-8D0B-301102D5FD65}" srcOrd="0" destOrd="0" presId="urn:microsoft.com/office/officeart/2008/layout/LinedList"/>
    <dgm:cxn modelId="{81D85DB4-5684-D643-AFB8-7DC950088B68}" type="presParOf" srcId="{EC6CA9C4-1730-F54F-BF6A-6595DB83835E}" destId="{A0ED754E-E78B-F540-B4E9-68AAAFA12B4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0F2696-4595-411B-8446-5B47D5E379E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D1DE45A8-C710-487F-A98F-4BC2E5777601}">
      <dgm:prSet/>
      <dgm:spPr/>
      <dgm:t>
        <a:bodyPr/>
        <a:lstStyle/>
        <a:p>
          <a:r>
            <a:rPr lang="en-US" dirty="0" err="1"/>
            <a:t>mkdir</a:t>
          </a:r>
          <a:r>
            <a:rPr lang="en-US" dirty="0"/>
            <a:t> -p ~/Projects/</a:t>
          </a:r>
          <a:r>
            <a:rPr lang="en-US" dirty="0" err="1"/>
            <a:t>DataScience</a:t>
          </a:r>
          <a:r>
            <a:rPr lang="en-US" dirty="0"/>
            <a:t>/Notebooks</a:t>
          </a:r>
        </a:p>
      </dgm:t>
    </dgm:pt>
    <dgm:pt modelId="{9B6975C9-C13A-44E8-B90D-C6B9DC192F82}" type="parTrans" cxnId="{66DFB1BA-BC1C-4ACE-A3BA-3DE7ADEFB898}">
      <dgm:prSet/>
      <dgm:spPr/>
      <dgm:t>
        <a:bodyPr/>
        <a:lstStyle/>
        <a:p>
          <a:endParaRPr lang="en-US"/>
        </a:p>
      </dgm:t>
    </dgm:pt>
    <dgm:pt modelId="{37C21FEE-8CC5-4D00-A754-19A08957D16F}" type="sibTrans" cxnId="{66DFB1BA-BC1C-4ACE-A3BA-3DE7ADEFB898}">
      <dgm:prSet/>
      <dgm:spPr/>
      <dgm:t>
        <a:bodyPr/>
        <a:lstStyle/>
        <a:p>
          <a:endParaRPr lang="en-US"/>
        </a:p>
      </dgm:t>
    </dgm:pt>
    <dgm:pt modelId="{B174921A-6720-4F05-8C3A-A1246788BEE6}">
      <dgm:prSet/>
      <dgm:spPr/>
      <dgm:t>
        <a:bodyPr/>
        <a:lstStyle/>
        <a:p>
          <a:r>
            <a:rPr lang="en-US"/>
            <a:t>cd ~/Projects/DataScience/Notebooks</a:t>
          </a:r>
        </a:p>
      </dgm:t>
    </dgm:pt>
    <dgm:pt modelId="{D8578214-20EC-4C6C-91F2-E0C12AF05F9D}" type="parTrans" cxnId="{DF4408EA-C63A-4B27-B6EE-F6F0D7233B90}">
      <dgm:prSet/>
      <dgm:spPr/>
      <dgm:t>
        <a:bodyPr/>
        <a:lstStyle/>
        <a:p>
          <a:endParaRPr lang="en-US"/>
        </a:p>
      </dgm:t>
    </dgm:pt>
    <dgm:pt modelId="{2EE52382-F92D-4384-8C1A-2240FB687F36}" type="sibTrans" cxnId="{DF4408EA-C63A-4B27-B6EE-F6F0D7233B90}">
      <dgm:prSet/>
      <dgm:spPr/>
      <dgm:t>
        <a:bodyPr/>
        <a:lstStyle/>
        <a:p>
          <a:endParaRPr lang="en-US"/>
        </a:p>
      </dgm:t>
    </dgm:pt>
    <dgm:pt modelId="{F9FE4C7D-A818-4089-B51C-3F6D874E8F70}">
      <dgm:prSet/>
      <dgm:spPr/>
      <dgm:t>
        <a:bodyPr/>
        <a:lstStyle/>
        <a:p>
          <a:r>
            <a:rPr lang="en-US"/>
            <a:t>jupyter notebook</a:t>
          </a:r>
        </a:p>
      </dgm:t>
    </dgm:pt>
    <dgm:pt modelId="{AFA5144B-6AF1-4071-85CC-ABEAB560C722}" type="parTrans" cxnId="{064C8091-B1AD-4A22-BC80-837675F6F53D}">
      <dgm:prSet/>
      <dgm:spPr/>
      <dgm:t>
        <a:bodyPr/>
        <a:lstStyle/>
        <a:p>
          <a:endParaRPr lang="en-US"/>
        </a:p>
      </dgm:t>
    </dgm:pt>
    <dgm:pt modelId="{A30BCEE2-4AE8-4625-9F1C-7FD30D09C92D}" type="sibTrans" cxnId="{064C8091-B1AD-4A22-BC80-837675F6F53D}">
      <dgm:prSet/>
      <dgm:spPr/>
      <dgm:t>
        <a:bodyPr/>
        <a:lstStyle/>
        <a:p>
          <a:endParaRPr lang="en-US"/>
        </a:p>
      </dgm:t>
    </dgm:pt>
    <dgm:pt modelId="{9D36287C-9101-4912-8D16-70AAC311DC87}" type="pres">
      <dgm:prSet presAssocID="{EC0F2696-4595-411B-8446-5B47D5E379E2}" presName="root" presStyleCnt="0">
        <dgm:presLayoutVars>
          <dgm:dir/>
          <dgm:resizeHandles val="exact"/>
        </dgm:presLayoutVars>
      </dgm:prSet>
      <dgm:spPr/>
    </dgm:pt>
    <dgm:pt modelId="{4D3A5F8E-6E02-413A-98E6-1E847E87E30D}" type="pres">
      <dgm:prSet presAssocID="{D1DE45A8-C710-487F-A98F-4BC2E5777601}" presName="compNode" presStyleCnt="0"/>
      <dgm:spPr/>
    </dgm:pt>
    <dgm:pt modelId="{15B16729-3637-42A3-AEE7-B4250AD02482}" type="pres">
      <dgm:prSet presAssocID="{D1DE45A8-C710-487F-A98F-4BC2E5777601}" presName="bgRect" presStyleLbl="bgShp" presStyleIdx="0" presStyleCnt="3"/>
      <dgm:spPr/>
    </dgm:pt>
    <dgm:pt modelId="{45393BF7-0BD9-4401-9057-AD332611DC0A}" type="pres">
      <dgm:prSet presAssocID="{D1DE45A8-C710-487F-A98F-4BC2E577760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244A34F9-7F68-4BC4-8A9C-AF4F4ED7D370}" type="pres">
      <dgm:prSet presAssocID="{D1DE45A8-C710-487F-A98F-4BC2E5777601}" presName="spaceRect" presStyleCnt="0"/>
      <dgm:spPr/>
    </dgm:pt>
    <dgm:pt modelId="{6FEBBC24-9800-41BC-BDFE-B5432DA7A2EC}" type="pres">
      <dgm:prSet presAssocID="{D1DE45A8-C710-487F-A98F-4BC2E5777601}" presName="parTx" presStyleLbl="revTx" presStyleIdx="0" presStyleCnt="3">
        <dgm:presLayoutVars>
          <dgm:chMax val="0"/>
          <dgm:chPref val="0"/>
        </dgm:presLayoutVars>
      </dgm:prSet>
      <dgm:spPr/>
    </dgm:pt>
    <dgm:pt modelId="{44368824-8297-41D9-AE15-1FA3C78AD5D0}" type="pres">
      <dgm:prSet presAssocID="{37C21FEE-8CC5-4D00-A754-19A08957D16F}" presName="sibTrans" presStyleCnt="0"/>
      <dgm:spPr/>
    </dgm:pt>
    <dgm:pt modelId="{E54C2EF7-3B52-4EC8-8380-4A3DB04E6288}" type="pres">
      <dgm:prSet presAssocID="{B174921A-6720-4F05-8C3A-A1246788BEE6}" presName="compNode" presStyleCnt="0"/>
      <dgm:spPr/>
    </dgm:pt>
    <dgm:pt modelId="{64F59525-0C98-4792-8081-BFCCE2E50923}" type="pres">
      <dgm:prSet presAssocID="{B174921A-6720-4F05-8C3A-A1246788BEE6}" presName="bgRect" presStyleLbl="bgShp" presStyleIdx="1" presStyleCnt="3"/>
      <dgm:spPr/>
    </dgm:pt>
    <dgm:pt modelId="{19D5219B-6C0A-4EF4-A6BA-95D42FB13458}" type="pres">
      <dgm:prSet presAssocID="{B174921A-6720-4F05-8C3A-A1246788BE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5697FEF5-7E63-4E9F-8B05-D82B23C8F71D}" type="pres">
      <dgm:prSet presAssocID="{B174921A-6720-4F05-8C3A-A1246788BEE6}" presName="spaceRect" presStyleCnt="0"/>
      <dgm:spPr/>
    </dgm:pt>
    <dgm:pt modelId="{16DFA0D5-59D6-4CA8-AAB8-97FC0E1862AA}" type="pres">
      <dgm:prSet presAssocID="{B174921A-6720-4F05-8C3A-A1246788BEE6}" presName="parTx" presStyleLbl="revTx" presStyleIdx="1" presStyleCnt="3">
        <dgm:presLayoutVars>
          <dgm:chMax val="0"/>
          <dgm:chPref val="0"/>
        </dgm:presLayoutVars>
      </dgm:prSet>
      <dgm:spPr/>
    </dgm:pt>
    <dgm:pt modelId="{97F941E0-2C7E-4519-A963-9AE9F2DBA19A}" type="pres">
      <dgm:prSet presAssocID="{2EE52382-F92D-4384-8C1A-2240FB687F36}" presName="sibTrans" presStyleCnt="0"/>
      <dgm:spPr/>
    </dgm:pt>
    <dgm:pt modelId="{C1EFEA8E-A783-4567-9E4E-9006472CF4E6}" type="pres">
      <dgm:prSet presAssocID="{F9FE4C7D-A818-4089-B51C-3F6D874E8F70}" presName="compNode" presStyleCnt="0"/>
      <dgm:spPr/>
    </dgm:pt>
    <dgm:pt modelId="{C22F7B9C-F0AA-49A9-8260-EB61F18C1BB8}" type="pres">
      <dgm:prSet presAssocID="{F9FE4C7D-A818-4089-B51C-3F6D874E8F70}" presName="bgRect" presStyleLbl="bgShp" presStyleIdx="2" presStyleCnt="3"/>
      <dgm:spPr/>
    </dgm:pt>
    <dgm:pt modelId="{85C97DE9-D98E-4A60-BBDA-43721F0776E4}" type="pres">
      <dgm:prSet presAssocID="{F9FE4C7D-A818-4089-B51C-3F6D874E8F7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9D7438FF-AC24-41EB-A053-CF0239D20ABA}" type="pres">
      <dgm:prSet presAssocID="{F9FE4C7D-A818-4089-B51C-3F6D874E8F70}" presName="spaceRect" presStyleCnt="0"/>
      <dgm:spPr/>
    </dgm:pt>
    <dgm:pt modelId="{962138D0-510C-43BE-8BC0-D6278DA8D2C0}" type="pres">
      <dgm:prSet presAssocID="{F9FE4C7D-A818-4089-B51C-3F6D874E8F7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EB22701-9F1F-4554-8595-ED9A706AEB02}" type="presOf" srcId="{EC0F2696-4595-411B-8446-5B47D5E379E2}" destId="{9D36287C-9101-4912-8D16-70AAC311DC87}" srcOrd="0" destOrd="0" presId="urn:microsoft.com/office/officeart/2018/2/layout/IconVerticalSolidList"/>
    <dgm:cxn modelId="{B764272E-1B38-4EA4-B882-22A7830CB7E5}" type="presOf" srcId="{B174921A-6720-4F05-8C3A-A1246788BEE6}" destId="{16DFA0D5-59D6-4CA8-AAB8-97FC0E1862AA}" srcOrd="0" destOrd="0" presId="urn:microsoft.com/office/officeart/2018/2/layout/IconVerticalSolidList"/>
    <dgm:cxn modelId="{064C8091-B1AD-4A22-BC80-837675F6F53D}" srcId="{EC0F2696-4595-411B-8446-5B47D5E379E2}" destId="{F9FE4C7D-A818-4089-B51C-3F6D874E8F70}" srcOrd="2" destOrd="0" parTransId="{AFA5144B-6AF1-4071-85CC-ABEAB560C722}" sibTransId="{A30BCEE2-4AE8-4625-9F1C-7FD30D09C92D}"/>
    <dgm:cxn modelId="{66DFB1BA-BC1C-4ACE-A3BA-3DE7ADEFB898}" srcId="{EC0F2696-4595-411B-8446-5B47D5E379E2}" destId="{D1DE45A8-C710-487F-A98F-4BC2E5777601}" srcOrd="0" destOrd="0" parTransId="{9B6975C9-C13A-44E8-B90D-C6B9DC192F82}" sibTransId="{37C21FEE-8CC5-4D00-A754-19A08957D16F}"/>
    <dgm:cxn modelId="{E89F81DF-CB1A-4CCD-9705-C6D060C43548}" type="presOf" srcId="{D1DE45A8-C710-487F-A98F-4BC2E5777601}" destId="{6FEBBC24-9800-41BC-BDFE-B5432DA7A2EC}" srcOrd="0" destOrd="0" presId="urn:microsoft.com/office/officeart/2018/2/layout/IconVerticalSolidList"/>
    <dgm:cxn modelId="{E0CAB1E5-7158-4B20-BACC-FB4FF4CE4849}" type="presOf" srcId="{F9FE4C7D-A818-4089-B51C-3F6D874E8F70}" destId="{962138D0-510C-43BE-8BC0-D6278DA8D2C0}" srcOrd="0" destOrd="0" presId="urn:microsoft.com/office/officeart/2018/2/layout/IconVerticalSolidList"/>
    <dgm:cxn modelId="{DF4408EA-C63A-4B27-B6EE-F6F0D7233B90}" srcId="{EC0F2696-4595-411B-8446-5B47D5E379E2}" destId="{B174921A-6720-4F05-8C3A-A1246788BEE6}" srcOrd="1" destOrd="0" parTransId="{D8578214-20EC-4C6C-91F2-E0C12AF05F9D}" sibTransId="{2EE52382-F92D-4384-8C1A-2240FB687F36}"/>
    <dgm:cxn modelId="{D448011F-EA36-4FE0-A14D-61CE4237D793}" type="presParOf" srcId="{9D36287C-9101-4912-8D16-70AAC311DC87}" destId="{4D3A5F8E-6E02-413A-98E6-1E847E87E30D}" srcOrd="0" destOrd="0" presId="urn:microsoft.com/office/officeart/2018/2/layout/IconVerticalSolidList"/>
    <dgm:cxn modelId="{F43AA39A-0673-45F8-80FD-E2F6612CB5FE}" type="presParOf" srcId="{4D3A5F8E-6E02-413A-98E6-1E847E87E30D}" destId="{15B16729-3637-42A3-AEE7-B4250AD02482}" srcOrd="0" destOrd="0" presId="urn:microsoft.com/office/officeart/2018/2/layout/IconVerticalSolidList"/>
    <dgm:cxn modelId="{2C8F8445-F410-413F-9B50-6CDA7B0A6049}" type="presParOf" srcId="{4D3A5F8E-6E02-413A-98E6-1E847E87E30D}" destId="{45393BF7-0BD9-4401-9057-AD332611DC0A}" srcOrd="1" destOrd="0" presId="urn:microsoft.com/office/officeart/2018/2/layout/IconVerticalSolidList"/>
    <dgm:cxn modelId="{16FE9085-6BB7-4B0C-B276-623FB6A77A8F}" type="presParOf" srcId="{4D3A5F8E-6E02-413A-98E6-1E847E87E30D}" destId="{244A34F9-7F68-4BC4-8A9C-AF4F4ED7D370}" srcOrd="2" destOrd="0" presId="urn:microsoft.com/office/officeart/2018/2/layout/IconVerticalSolidList"/>
    <dgm:cxn modelId="{7F96B709-282A-48A0-88AD-17FF4275EFB2}" type="presParOf" srcId="{4D3A5F8E-6E02-413A-98E6-1E847E87E30D}" destId="{6FEBBC24-9800-41BC-BDFE-B5432DA7A2EC}" srcOrd="3" destOrd="0" presId="urn:microsoft.com/office/officeart/2018/2/layout/IconVerticalSolidList"/>
    <dgm:cxn modelId="{A50A8C85-5244-4885-BE96-F9F2C40A5007}" type="presParOf" srcId="{9D36287C-9101-4912-8D16-70AAC311DC87}" destId="{44368824-8297-41D9-AE15-1FA3C78AD5D0}" srcOrd="1" destOrd="0" presId="urn:microsoft.com/office/officeart/2018/2/layout/IconVerticalSolidList"/>
    <dgm:cxn modelId="{3891F2C4-0854-45C4-B33C-0BA2E356387D}" type="presParOf" srcId="{9D36287C-9101-4912-8D16-70AAC311DC87}" destId="{E54C2EF7-3B52-4EC8-8380-4A3DB04E6288}" srcOrd="2" destOrd="0" presId="urn:microsoft.com/office/officeart/2018/2/layout/IconVerticalSolidList"/>
    <dgm:cxn modelId="{9C4D4263-4EF0-48B9-8AB5-FD597DE895BE}" type="presParOf" srcId="{E54C2EF7-3B52-4EC8-8380-4A3DB04E6288}" destId="{64F59525-0C98-4792-8081-BFCCE2E50923}" srcOrd="0" destOrd="0" presId="urn:microsoft.com/office/officeart/2018/2/layout/IconVerticalSolidList"/>
    <dgm:cxn modelId="{E8E65C2F-D389-4301-85D7-BA42DBA99135}" type="presParOf" srcId="{E54C2EF7-3B52-4EC8-8380-4A3DB04E6288}" destId="{19D5219B-6C0A-4EF4-A6BA-95D42FB13458}" srcOrd="1" destOrd="0" presId="urn:microsoft.com/office/officeart/2018/2/layout/IconVerticalSolidList"/>
    <dgm:cxn modelId="{B330502E-1127-43E6-9766-188A38423EC1}" type="presParOf" srcId="{E54C2EF7-3B52-4EC8-8380-4A3DB04E6288}" destId="{5697FEF5-7E63-4E9F-8B05-D82B23C8F71D}" srcOrd="2" destOrd="0" presId="urn:microsoft.com/office/officeart/2018/2/layout/IconVerticalSolidList"/>
    <dgm:cxn modelId="{A030F7CB-269F-4724-8932-83909BF3E0B4}" type="presParOf" srcId="{E54C2EF7-3B52-4EC8-8380-4A3DB04E6288}" destId="{16DFA0D5-59D6-4CA8-AAB8-97FC0E1862AA}" srcOrd="3" destOrd="0" presId="urn:microsoft.com/office/officeart/2018/2/layout/IconVerticalSolidList"/>
    <dgm:cxn modelId="{C71320AF-0654-4023-AD5E-5BAEE3EDE375}" type="presParOf" srcId="{9D36287C-9101-4912-8D16-70AAC311DC87}" destId="{97F941E0-2C7E-4519-A963-9AE9F2DBA19A}" srcOrd="3" destOrd="0" presId="urn:microsoft.com/office/officeart/2018/2/layout/IconVerticalSolidList"/>
    <dgm:cxn modelId="{487DD0C8-03B7-4F0A-9DBC-B0C0154B5B3E}" type="presParOf" srcId="{9D36287C-9101-4912-8D16-70AAC311DC87}" destId="{C1EFEA8E-A783-4567-9E4E-9006472CF4E6}" srcOrd="4" destOrd="0" presId="urn:microsoft.com/office/officeart/2018/2/layout/IconVerticalSolidList"/>
    <dgm:cxn modelId="{592540BD-D693-4080-BAE4-0F75913FAAB5}" type="presParOf" srcId="{C1EFEA8E-A783-4567-9E4E-9006472CF4E6}" destId="{C22F7B9C-F0AA-49A9-8260-EB61F18C1BB8}" srcOrd="0" destOrd="0" presId="urn:microsoft.com/office/officeart/2018/2/layout/IconVerticalSolidList"/>
    <dgm:cxn modelId="{37F8B92F-9A05-4001-9EE3-A9679B9153CC}" type="presParOf" srcId="{C1EFEA8E-A783-4567-9E4E-9006472CF4E6}" destId="{85C97DE9-D98E-4A60-BBDA-43721F0776E4}" srcOrd="1" destOrd="0" presId="urn:microsoft.com/office/officeart/2018/2/layout/IconVerticalSolidList"/>
    <dgm:cxn modelId="{49E0A456-3BBA-43E7-B180-F78EF83DB1CF}" type="presParOf" srcId="{C1EFEA8E-A783-4567-9E4E-9006472CF4E6}" destId="{9D7438FF-AC24-41EB-A053-CF0239D20ABA}" srcOrd="2" destOrd="0" presId="urn:microsoft.com/office/officeart/2018/2/layout/IconVerticalSolidList"/>
    <dgm:cxn modelId="{F1B431B6-1C02-4854-9470-843DC8E6C071}" type="presParOf" srcId="{C1EFEA8E-A783-4567-9E4E-9006472CF4E6}" destId="{962138D0-510C-43BE-8BC0-D6278DA8D2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1B4F2-FB51-4B25-AFA6-B8DB34096EA9}">
      <dsp:nvSpPr>
        <dsp:cNvPr id="0" name=""/>
        <dsp:cNvSpPr/>
      </dsp:nvSpPr>
      <dsp:spPr>
        <a:xfrm>
          <a:off x="0" y="4592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71B34-ED58-43CC-8701-0809B153BEC7}">
      <dsp:nvSpPr>
        <dsp:cNvPr id="0" name=""/>
        <dsp:cNvSpPr/>
      </dsp:nvSpPr>
      <dsp:spPr>
        <a:xfrm>
          <a:off x="295926" y="224703"/>
          <a:ext cx="538048" cy="538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FCC613-05E4-4737-8526-A9416153926F}">
      <dsp:nvSpPr>
        <dsp:cNvPr id="0" name=""/>
        <dsp:cNvSpPr/>
      </dsp:nvSpPr>
      <dsp:spPr>
        <a:xfrm>
          <a:off x="1129902" y="4592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~/Documents/PythonProjects/ – Ideal for custom scripts and organized work</a:t>
          </a:r>
        </a:p>
      </dsp:txBody>
      <dsp:txXfrm>
        <a:off x="1129902" y="4592"/>
        <a:ext cx="3596298" cy="978270"/>
      </dsp:txXfrm>
    </dsp:sp>
    <dsp:sp modelId="{5368997D-8CA0-453C-98B1-8B9C4F84D921}">
      <dsp:nvSpPr>
        <dsp:cNvPr id="0" name=""/>
        <dsp:cNvSpPr/>
      </dsp:nvSpPr>
      <dsp:spPr>
        <a:xfrm>
          <a:off x="0" y="1227431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4A263-A415-4EF7-9985-36ECFEB82169}">
      <dsp:nvSpPr>
        <dsp:cNvPr id="0" name=""/>
        <dsp:cNvSpPr/>
      </dsp:nvSpPr>
      <dsp:spPr>
        <a:xfrm>
          <a:off x="295926" y="1447541"/>
          <a:ext cx="538048" cy="538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58612-BD7D-4CA4-941E-CB906FBDB9E9}">
      <dsp:nvSpPr>
        <dsp:cNvPr id="0" name=""/>
        <dsp:cNvSpPr/>
      </dsp:nvSpPr>
      <dsp:spPr>
        <a:xfrm>
          <a:off x="1129902" y="1227431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~/Downloads/ – OK for temporary testing</a:t>
          </a:r>
        </a:p>
      </dsp:txBody>
      <dsp:txXfrm>
        <a:off x="1129902" y="1227431"/>
        <a:ext cx="3596298" cy="978270"/>
      </dsp:txXfrm>
    </dsp:sp>
    <dsp:sp modelId="{B0C236B9-E525-4A48-989A-DD95E4634C90}">
      <dsp:nvSpPr>
        <dsp:cNvPr id="0" name=""/>
        <dsp:cNvSpPr/>
      </dsp:nvSpPr>
      <dsp:spPr>
        <a:xfrm>
          <a:off x="0" y="2450269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6926C6-345B-4287-9336-106DF62A54D2}">
      <dsp:nvSpPr>
        <dsp:cNvPr id="0" name=""/>
        <dsp:cNvSpPr/>
      </dsp:nvSpPr>
      <dsp:spPr>
        <a:xfrm>
          <a:off x="295926" y="2670380"/>
          <a:ext cx="538048" cy="5380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55223-6C3B-45CE-9C62-D25D5B787621}">
      <dsp:nvSpPr>
        <dsp:cNvPr id="0" name=""/>
        <dsp:cNvSpPr/>
      </dsp:nvSpPr>
      <dsp:spPr>
        <a:xfrm>
          <a:off x="1129902" y="2450269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~/Desktop/ – Quick experiments, can get cluttered</a:t>
          </a:r>
        </a:p>
      </dsp:txBody>
      <dsp:txXfrm>
        <a:off x="1129902" y="2450269"/>
        <a:ext cx="3596298" cy="978270"/>
      </dsp:txXfrm>
    </dsp:sp>
    <dsp:sp modelId="{99ACE534-AA0F-4BF3-8B8D-220FF42917AD}">
      <dsp:nvSpPr>
        <dsp:cNvPr id="0" name=""/>
        <dsp:cNvSpPr/>
      </dsp:nvSpPr>
      <dsp:spPr>
        <a:xfrm>
          <a:off x="0" y="3673107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870B2-DD09-471F-8457-FAD62CE05889}">
      <dsp:nvSpPr>
        <dsp:cNvPr id="0" name=""/>
        <dsp:cNvSpPr/>
      </dsp:nvSpPr>
      <dsp:spPr>
        <a:xfrm>
          <a:off x="295926" y="3893218"/>
          <a:ext cx="538048" cy="5380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D80B3-3F9B-486E-B1BD-AC07B7E4FFA2}">
      <dsp:nvSpPr>
        <dsp:cNvPr id="0" name=""/>
        <dsp:cNvSpPr/>
      </dsp:nvSpPr>
      <dsp:spPr>
        <a:xfrm>
          <a:off x="1129902" y="3673107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~/Notebooks/ or ~/Jupyter/ – Clean, focused notebook workspace</a:t>
          </a:r>
        </a:p>
      </dsp:txBody>
      <dsp:txXfrm>
        <a:off x="1129902" y="3673107"/>
        <a:ext cx="3596298" cy="978270"/>
      </dsp:txXfrm>
    </dsp:sp>
    <dsp:sp modelId="{87D122C0-D51D-458C-AC6B-05B22C7B595C}">
      <dsp:nvSpPr>
        <dsp:cNvPr id="0" name=""/>
        <dsp:cNvSpPr/>
      </dsp:nvSpPr>
      <dsp:spPr>
        <a:xfrm>
          <a:off x="0" y="4895945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8D5778-7624-4FDE-A508-EBB369B55E7E}">
      <dsp:nvSpPr>
        <dsp:cNvPr id="0" name=""/>
        <dsp:cNvSpPr/>
      </dsp:nvSpPr>
      <dsp:spPr>
        <a:xfrm>
          <a:off x="295926" y="5116056"/>
          <a:ext cx="538048" cy="5380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0266D-E004-438E-85D4-9AC57E844F1D}">
      <dsp:nvSpPr>
        <dsp:cNvPr id="0" name=""/>
        <dsp:cNvSpPr/>
      </dsp:nvSpPr>
      <dsp:spPr>
        <a:xfrm>
          <a:off x="1129902" y="4895945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~/ – Your home directory (safe, but keep it tidy)</a:t>
          </a:r>
        </a:p>
      </dsp:txBody>
      <dsp:txXfrm>
        <a:off x="1129902" y="4895945"/>
        <a:ext cx="3596298" cy="9782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72EC4-3274-3A41-9C30-B03801F620F1}">
      <dsp:nvSpPr>
        <dsp:cNvPr id="0" name=""/>
        <dsp:cNvSpPr/>
      </dsp:nvSpPr>
      <dsp:spPr>
        <a:xfrm>
          <a:off x="0" y="0"/>
          <a:ext cx="472620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3B16E-90EE-D249-BD69-8F5FA22E7A4A}">
      <dsp:nvSpPr>
        <dsp:cNvPr id="0" name=""/>
        <dsp:cNvSpPr/>
      </dsp:nvSpPr>
      <dsp:spPr>
        <a:xfrm>
          <a:off x="0" y="0"/>
          <a:ext cx="4726201" cy="293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/opt/homebrew/... or /Library/Frameworks/... – System directories with no write access</a:t>
          </a:r>
        </a:p>
      </dsp:txBody>
      <dsp:txXfrm>
        <a:off x="0" y="0"/>
        <a:ext cx="4726201" cy="2939404"/>
      </dsp:txXfrm>
    </dsp:sp>
    <dsp:sp modelId="{5ABFCAA8-1599-304B-8B4D-65AB8B41F457}">
      <dsp:nvSpPr>
        <dsp:cNvPr id="0" name=""/>
        <dsp:cNvSpPr/>
      </dsp:nvSpPr>
      <dsp:spPr>
        <a:xfrm>
          <a:off x="0" y="2939404"/>
          <a:ext cx="472620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DF1124-55E5-3242-8D0B-301102D5FD65}">
      <dsp:nvSpPr>
        <dsp:cNvPr id="0" name=""/>
        <dsp:cNvSpPr/>
      </dsp:nvSpPr>
      <dsp:spPr>
        <a:xfrm>
          <a:off x="0" y="2939404"/>
          <a:ext cx="4726201" cy="293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~/anaconda3/envs/... – For environments only, not notebook files</a:t>
          </a:r>
        </a:p>
      </dsp:txBody>
      <dsp:txXfrm>
        <a:off x="0" y="2939404"/>
        <a:ext cx="4726201" cy="2939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16729-3637-42A3-AEE7-B4250AD02482}">
      <dsp:nvSpPr>
        <dsp:cNvPr id="0" name=""/>
        <dsp:cNvSpPr/>
      </dsp:nvSpPr>
      <dsp:spPr>
        <a:xfrm>
          <a:off x="0" y="5334"/>
          <a:ext cx="4726201" cy="15833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393BF7-0BD9-4401-9057-AD332611DC0A}">
      <dsp:nvSpPr>
        <dsp:cNvPr id="0" name=""/>
        <dsp:cNvSpPr/>
      </dsp:nvSpPr>
      <dsp:spPr>
        <a:xfrm>
          <a:off x="478976" y="361598"/>
          <a:ext cx="871717" cy="8708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BBC24-9800-41BC-BDFE-B5432DA7A2EC}">
      <dsp:nvSpPr>
        <dsp:cNvPr id="0" name=""/>
        <dsp:cNvSpPr/>
      </dsp:nvSpPr>
      <dsp:spPr>
        <a:xfrm>
          <a:off x="1829669" y="5334"/>
          <a:ext cx="2766996" cy="1683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13" tIns="178213" rIns="178213" bIns="17821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mkdir</a:t>
          </a:r>
          <a:r>
            <a:rPr lang="en-US" sz="1400" kern="1200" dirty="0"/>
            <a:t> -p ~/Projects/</a:t>
          </a:r>
          <a:r>
            <a:rPr lang="en-US" sz="1400" kern="1200" dirty="0" err="1"/>
            <a:t>DataScience</a:t>
          </a:r>
          <a:r>
            <a:rPr lang="en-US" sz="1400" kern="1200" dirty="0"/>
            <a:t>/Notebooks</a:t>
          </a:r>
        </a:p>
      </dsp:txBody>
      <dsp:txXfrm>
        <a:off x="1829669" y="5334"/>
        <a:ext cx="2766996" cy="1683900"/>
      </dsp:txXfrm>
    </dsp:sp>
    <dsp:sp modelId="{64F59525-0C98-4792-8081-BFCCE2E50923}">
      <dsp:nvSpPr>
        <dsp:cNvPr id="0" name=""/>
        <dsp:cNvSpPr/>
      </dsp:nvSpPr>
      <dsp:spPr>
        <a:xfrm>
          <a:off x="0" y="2097454"/>
          <a:ext cx="4726201" cy="15833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D5219B-6C0A-4EF4-A6BA-95D42FB13458}">
      <dsp:nvSpPr>
        <dsp:cNvPr id="0" name=""/>
        <dsp:cNvSpPr/>
      </dsp:nvSpPr>
      <dsp:spPr>
        <a:xfrm>
          <a:off x="478976" y="2453717"/>
          <a:ext cx="871717" cy="8708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FA0D5-59D6-4CA8-AAB8-97FC0E1862AA}">
      <dsp:nvSpPr>
        <dsp:cNvPr id="0" name=""/>
        <dsp:cNvSpPr/>
      </dsp:nvSpPr>
      <dsp:spPr>
        <a:xfrm>
          <a:off x="1829669" y="2097454"/>
          <a:ext cx="2766996" cy="1683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13" tIns="178213" rIns="178213" bIns="17821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cd ~/Projects/DataScience/Notebooks</a:t>
          </a:r>
        </a:p>
      </dsp:txBody>
      <dsp:txXfrm>
        <a:off x="1829669" y="2097454"/>
        <a:ext cx="2766996" cy="1683900"/>
      </dsp:txXfrm>
    </dsp:sp>
    <dsp:sp modelId="{C22F7B9C-F0AA-49A9-8260-EB61F18C1BB8}">
      <dsp:nvSpPr>
        <dsp:cNvPr id="0" name=""/>
        <dsp:cNvSpPr/>
      </dsp:nvSpPr>
      <dsp:spPr>
        <a:xfrm>
          <a:off x="0" y="4189573"/>
          <a:ext cx="4726201" cy="15833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C97DE9-D98E-4A60-BBDA-43721F0776E4}">
      <dsp:nvSpPr>
        <dsp:cNvPr id="0" name=""/>
        <dsp:cNvSpPr/>
      </dsp:nvSpPr>
      <dsp:spPr>
        <a:xfrm>
          <a:off x="478976" y="4545836"/>
          <a:ext cx="871717" cy="8708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138D0-510C-43BE-8BC0-D6278DA8D2C0}">
      <dsp:nvSpPr>
        <dsp:cNvPr id="0" name=""/>
        <dsp:cNvSpPr/>
      </dsp:nvSpPr>
      <dsp:spPr>
        <a:xfrm>
          <a:off x="1829669" y="4189573"/>
          <a:ext cx="2766996" cy="1683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13" tIns="178213" rIns="178213" bIns="17821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jupyter notebook</a:t>
          </a:r>
        </a:p>
      </dsp:txBody>
      <dsp:txXfrm>
        <a:off x="1829669" y="4189573"/>
        <a:ext cx="2766996" cy="1683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Video 17" descr="Green Snake">
            <a:extLst>
              <a:ext uri="{FF2B5EF4-FFF2-40B4-BE49-F238E27FC236}">
                <a16:creationId xmlns:a16="http://schemas.microsoft.com/office/drawing/2014/main" id="{CE40D88A-6DF0-3379-001C-D3622E1178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4786" r="-1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Where to Run Python and Jupyter Notebooks on macOS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quick guide to safe and organized environments for .</a:t>
            </a:r>
            <a:r>
              <a:rPr lang="en-US" dirty="0" err="1">
                <a:solidFill>
                  <a:srgbClr val="FFFFFF"/>
                </a:solidFill>
              </a:rPr>
              <a:t>py</a:t>
            </a:r>
            <a:r>
              <a:rPr lang="en-US" dirty="0">
                <a:solidFill>
                  <a:srgbClr val="FFFFFF"/>
                </a:solidFill>
              </a:rPr>
              <a:t> and .</a:t>
            </a:r>
            <a:r>
              <a:rPr lang="en-US" dirty="0" err="1">
                <a:solidFill>
                  <a:srgbClr val="FFFFFF"/>
                </a:solidFill>
              </a:rPr>
              <a:t>ipynb</a:t>
            </a:r>
            <a:r>
              <a:rPr lang="en-US" dirty="0">
                <a:solidFill>
                  <a:srgbClr val="FFFFFF"/>
                </a:solidFill>
              </a:rPr>
              <a:t> files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✅ Recommended Locations for Notebooks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36D4E0-0D8C-F442-BC9D-214D92C853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440021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⚠️ Avoid These Locations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E57F89-A6D9-C5B6-E40B-FA142081FB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8031808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🧭 Check Your Working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In Terminal:</a:t>
            </a:r>
          </a:p>
          <a:p>
            <a:pPr marL="0" indent="0">
              <a:buNone/>
            </a:pPr>
            <a:r>
              <a:rPr lang="en-US" sz="1700"/>
              <a:t>   pwd</a:t>
            </a:r>
          </a:p>
          <a:p>
            <a:endParaRPr lang="en-US" sz="1700"/>
          </a:p>
          <a:p>
            <a:r>
              <a:rPr lang="en-US" sz="1700"/>
              <a:t>In Jupyter Notebook:</a:t>
            </a:r>
          </a:p>
          <a:p>
            <a:pPr marL="0" indent="0">
              <a:buNone/>
            </a:pPr>
            <a:r>
              <a:rPr lang="en-US" sz="1700"/>
              <a:t>    import os</a:t>
            </a:r>
          </a:p>
          <a:p>
            <a:pPr marL="0" indent="0">
              <a:buNone/>
            </a:pPr>
            <a:r>
              <a:rPr lang="en-US" sz="1700"/>
              <a:t>    print(os.getcwd())</a:t>
            </a:r>
          </a:p>
        </p:txBody>
      </p:sp>
      <p:pic>
        <p:nvPicPr>
          <p:cNvPr id="5" name="Picture 4" descr="Paper files on the table">
            <a:extLst>
              <a:ext uri="{FF2B5EF4-FFF2-40B4-BE49-F238E27FC236}">
                <a16:creationId xmlns:a16="http://schemas.microsoft.com/office/drawing/2014/main" id="{FC49AB5E-8473-7F52-50F9-7B243F59DD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98" r="27386" b="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bg1"/>
                </a:solidFill>
              </a:rPr>
              <a:t>📁 Create a Safe &amp; Clean Working Environment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0E8E6E-858B-608B-619F-C40BBD8C03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5741887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🧼 Organize Projects Cleanly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~/Projects/</a:t>
            </a:r>
          </a:p>
          <a:p>
            <a:r>
              <a:rPr lang="en-US" sz="1700"/>
              <a:t>   └── ML_Course/</a:t>
            </a:r>
          </a:p>
          <a:p>
            <a:r>
              <a:rPr lang="en-US" sz="1700"/>
              <a:t>         ├── data/</a:t>
            </a:r>
          </a:p>
          <a:p>
            <a:r>
              <a:rPr lang="en-US" sz="1700"/>
              <a:t>         ├── notebooks/</a:t>
            </a:r>
          </a:p>
          <a:p>
            <a:r>
              <a:rPr lang="en-US" sz="1700"/>
              <a:t>         ├── scripts/</a:t>
            </a:r>
          </a:p>
          <a:p>
            <a:r>
              <a:rPr lang="en-US" sz="1700"/>
              <a:t>         └── results/</a:t>
            </a:r>
          </a:p>
        </p:txBody>
      </p:sp>
      <p:pic>
        <p:nvPicPr>
          <p:cNvPr id="38" name="Picture 37" descr="Notebook">
            <a:extLst>
              <a:ext uri="{FF2B5EF4-FFF2-40B4-BE49-F238E27FC236}">
                <a16:creationId xmlns:a16="http://schemas.microsoft.com/office/drawing/2014/main" id="{57ED6E15-5555-9642-3298-9D8B2690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75" r="35874" b="-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712B1515A095418425E51A98A252D5" ma:contentTypeVersion="11" ma:contentTypeDescription="Create a new document." ma:contentTypeScope="" ma:versionID="944e842b771d09f5b5058b448ccccb21">
  <xsd:schema xmlns:xsd="http://www.w3.org/2001/XMLSchema" xmlns:xs="http://www.w3.org/2001/XMLSchema" xmlns:p="http://schemas.microsoft.com/office/2006/metadata/properties" xmlns:ns2="93bc4a2d-1010-4a73-82bc-b0041b654cf4" xmlns:ns3="1b69ebb8-3e13-4fe8-ba21-7c0ce65010ff" targetNamespace="http://schemas.microsoft.com/office/2006/metadata/properties" ma:root="true" ma:fieldsID="85b0e5610cfe95b6fb2a5ba09460b3c5" ns2:_="" ns3:_="">
    <xsd:import namespace="93bc4a2d-1010-4a73-82bc-b0041b654cf4"/>
    <xsd:import namespace="1b69ebb8-3e13-4fe8-ba21-7c0ce6501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bc4a2d-1010-4a73-82bc-b0041b654c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170f77d6-0e01-4d43-ba48-7d2f3bc0a5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69ebb8-3e13-4fe8-ba21-7c0ce65010ff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3dcb7f93-7e3d-4c44-b47a-e4febe37073a}" ma:internalName="TaxCatchAll" ma:showField="CatchAllData" ma:web="1b69ebb8-3e13-4fe8-ba21-7c0ce65010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b69ebb8-3e13-4fe8-ba21-7c0ce65010ff" xsi:nil="true"/>
    <lcf76f155ced4ddcb4097134ff3c332f xmlns="93bc4a2d-1010-4a73-82bc-b0041b654c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1F1EAAF-FE34-4B28-8219-03BDB4F6FC9F}"/>
</file>

<file path=customXml/itemProps2.xml><?xml version="1.0" encoding="utf-8"?>
<ds:datastoreItem xmlns:ds="http://schemas.openxmlformats.org/officeDocument/2006/customXml" ds:itemID="{F6C6B133-16BA-45D2-9A4D-AD0952DB2CFC}"/>
</file>

<file path=customXml/itemProps3.xml><?xml version="1.0" encoding="utf-8"?>
<ds:datastoreItem xmlns:ds="http://schemas.openxmlformats.org/officeDocument/2006/customXml" ds:itemID="{2292B142-DF6F-4425-809B-9767FEE464A4}"/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200</Words>
  <Application>Microsoft Macintosh PowerPoint</Application>
  <PresentationFormat>On-screen Show (4:3)</PresentationFormat>
  <Paragraphs>29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Where to Run Python and Jupyter Notebooks on macOS</vt:lpstr>
      <vt:lpstr>✅ Recommended Locations for Notebooks</vt:lpstr>
      <vt:lpstr>⚠️ Avoid These Locations</vt:lpstr>
      <vt:lpstr>🧭 Check Your Working Directory</vt:lpstr>
      <vt:lpstr>📁 Create a Safe &amp; Clean Working Environment</vt:lpstr>
      <vt:lpstr>🧼 Organize Projects Cleanly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Guoda Butkevičiūtė</cp:lastModifiedBy>
  <cp:revision>2</cp:revision>
  <dcterms:created xsi:type="dcterms:W3CDTF">2013-01-27T09:14:16Z</dcterms:created>
  <dcterms:modified xsi:type="dcterms:W3CDTF">2025-08-05T12:34:40Z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0x010100BA712B1515A095418425E51A98A252D5</vt:lpwstr>
  </property>
</Properties>
</file>